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4" r:id="rId9"/>
    <p:sldId id="271" r:id="rId10"/>
    <p:sldId id="262" r:id="rId11"/>
    <p:sldId id="272" r:id="rId12"/>
    <p:sldId id="263" r:id="rId13"/>
    <p:sldId id="265" r:id="rId14"/>
    <p:sldId id="266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89037"/>
  </p:normalViewPr>
  <p:slideViewPr>
    <p:cSldViewPr snapToGrid="0" snapToObjects="1">
      <p:cViewPr varScale="1">
        <p:scale>
          <a:sx n="101" d="100"/>
          <a:sy n="101" d="100"/>
        </p:scale>
        <p:origin x="8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theory</a:t>
            </a:r>
            <a:r>
              <a:rPr lang="en-US" baseline="0" dirty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</a:p>
          <a:p>
            <a:r>
              <a:rPr lang="en-US" baseline="0" dirty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epwww.stanford.edu/data/media/public/sep/morgan/texturematch/paper_html/node3.html" TargetMode="External"/><Relationship Id="rId2" Type="http://schemas.openxmlformats.org/officeDocument/2006/relationships/hyperlink" Target="https://doi.org/10.1145/1201775.88226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ric-yuan.me/poisson-blend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png"/><Relationship Id="rId5" Type="http://schemas.openxmlformats.org/officeDocument/2006/relationships/image" Target="../media/image14.emf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Image blending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Annie Dai,  Xinbei Fu</a:t>
            </a:r>
          </a:p>
          <a:p>
            <a:pPr algn="ctr"/>
            <a:r>
              <a:rPr lang="en-US" sz="2400" dirty="0"/>
              <a:t>CS 189 Final Project</a:t>
            </a:r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 in log domain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 in log domain</a:t>
            </a:r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flattened image</a:t>
            </a:r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</a:t>
            </a:r>
            <a:r>
              <a:rPr lang="en-US" sz="320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Cat’s illumination changed</a:t>
            </a:r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color change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</a:t>
            </a:r>
            <a:r>
              <a:rPr lang="en-US"/>
              <a:t>region decolorized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region </a:t>
            </a:r>
            <a:r>
              <a:rPr lang="en-US"/>
              <a:t>color changed</a:t>
            </a:r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seamless tiling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1831386"/>
            <a:ext cx="27432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4041186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1831386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4041186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1831386"/>
            <a:ext cx="2743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4043727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441" y="2733132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Naïve tiling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132" y="477092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Seamless tiling</a:t>
            </a:r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286DB-23C9-4C71-B320-277DFED1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Patrick Pérez, Michel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Gangnet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Andrew Blake. 2003. Poisson image editing.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ACM SIGGRAPH 2003 Papers (SIGGRAPH '03).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ACM, New York, NY, USA, 313-318. DOI: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https://doi.org/10.1145/1201775.882269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http://sepwww.stanford.edu/data/media/public/sep/morgan/texturematch/paper_html/node3.html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http://eric-yuan.me/poisson-blending/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Fattal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Dani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Lischinski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Werman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2002. Gradient domain high dynamic range compression.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29th annual conference on Computer graphics and interactive techniques (SIGGRAPH '02)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ACM, New York, NY, USA, 249-256. DOI=http://dx.doi.org/10.1145/566570.566573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Laplacian pyramid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662756"/>
            <a:ext cx="5553075" cy="167202"/>
          </a:xfrm>
        </p:spPr>
        <p:txBody>
          <a:bodyPr>
            <a:noAutofit/>
          </a:bodyPr>
          <a:lstStyle/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http://sepwww.stanford.edu/data/media/public/sep/morgan/texturematch/paper_html/node3.html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Last level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last level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4" y="2957514"/>
            <a:ext cx="670624" cy="3435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659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Laplacian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expand(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i+1)</a:t>
            </a:r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98112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alibri" panose="020F0502020204030204" pitchFamily="34" charset="0"/>
              </a:rPr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LS(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=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* LA(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+ (1 –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j)) * LB(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Collapse the LS pyramid to get the final balanced image</a:t>
            </a:r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Poisson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4104" y="4040659"/>
            <a:ext cx="5718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 – Gradient of a region in an image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 – Selected region of source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f* – Known functions that exist in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 – Unknown functions that exist in domain 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Region g that is now placed on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∂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E6C319E-F837-45EB-8A62-7987EFA940B7}"/>
              </a:ext>
            </a:extLst>
          </p:cNvPr>
          <p:cNvSpPr/>
          <p:nvPr/>
        </p:nvSpPr>
        <p:spPr>
          <a:xfrm>
            <a:off x="9967248" y="6559034"/>
            <a:ext cx="1275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[Patrick et al. 03]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DC24D4-2BA0-44F5-980E-D5E8C40B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20" y="1619524"/>
            <a:ext cx="5610225" cy="19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160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04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for 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227B262-8BB1-4D14-8620-4BB4B92CC9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4593" y="606907"/>
            <a:ext cx="4927693" cy="16869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093A2C-9B2E-4EFD-A90A-4DF78D315284}"/>
              </a:ext>
            </a:extLst>
          </p:cNvPr>
          <p:cNvSpPr txBox="1"/>
          <p:nvPr/>
        </p:nvSpPr>
        <p:spPr>
          <a:xfrm>
            <a:off x="5199553" y="5662513"/>
            <a:ext cx="141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 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Boundary condition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FE4D47-D0D8-43B8-AFE1-C97E6113E781}"/>
              </a:ext>
            </a:extLst>
          </p:cNvPr>
          <p:cNvSpPr txBox="1"/>
          <p:nvPr/>
        </p:nvSpPr>
        <p:spPr>
          <a:xfrm>
            <a:off x="3731500" y="575484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Blended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D88A2-8E1D-4708-B10F-A2F354AE03DC}"/>
              </a:ext>
            </a:extLst>
          </p:cNvPr>
          <p:cNvSpPr txBox="1"/>
          <p:nvPr/>
        </p:nvSpPr>
        <p:spPr>
          <a:xfrm>
            <a:off x="2333380" y="5754845"/>
            <a:ext cx="730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operator</a:t>
            </a: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15EE48F1-2E3E-4633-BE04-1252B5F104DF}"/>
              </a:ext>
            </a:extLst>
          </p:cNvPr>
          <p:cNvSpPr/>
          <p:nvPr/>
        </p:nvSpPr>
        <p:spPr>
          <a:xfrm rot="5400000">
            <a:off x="3358865" y="3756567"/>
            <a:ext cx="299757" cy="18407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D0625252-D544-412B-857F-D731463E30CA}"/>
              </a:ext>
            </a:extLst>
          </p:cNvPr>
          <p:cNvSpPr/>
          <p:nvPr/>
        </p:nvSpPr>
        <p:spPr>
          <a:xfrm rot="5400000">
            <a:off x="5763065" y="3795302"/>
            <a:ext cx="299757" cy="17632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57" y="5095826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C77F5824-44DB-461A-8581-401015B0CF87}"/>
              </a:ext>
            </a:extLst>
          </p:cNvPr>
          <p:cNvSpPr txBox="1">
            <a:spLocks/>
          </p:cNvSpPr>
          <p:nvPr/>
        </p:nvSpPr>
        <p:spPr>
          <a:xfrm>
            <a:off x="0" y="6662756"/>
            <a:ext cx="5553075" cy="16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http://eric-yuan.me/poisson-blending/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71437-49C9-4E22-97AC-D89942E4A625}"/>
                  </a:ext>
                </a:extLst>
              </p:cNvPr>
              <p:cNvSpPr txBox="1"/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71437-49C9-4E22-97AC-D89942E4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blipFill>
                <a:blip r:embed="rId10"/>
                <a:stretch>
                  <a:fillRect l="-1531" r="-61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大括号 6">
            <a:extLst>
              <a:ext uri="{FF2B5EF4-FFF2-40B4-BE49-F238E27FC236}">
                <a16:creationId xmlns:a16="http://schemas.microsoft.com/office/drawing/2014/main" id="{9B6C8D92-CB44-405A-858C-12DD00F79253}"/>
              </a:ext>
            </a:extLst>
          </p:cNvPr>
          <p:cNvSpPr/>
          <p:nvPr/>
        </p:nvSpPr>
        <p:spPr>
          <a:xfrm rot="5400000">
            <a:off x="7838429" y="4134055"/>
            <a:ext cx="200024" cy="12871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EB0EC56-B4DC-482D-94DA-D34C1D6C1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03744"/>
              </p:ext>
            </p:extLst>
          </p:nvPr>
        </p:nvGraphicFramePr>
        <p:xfrm>
          <a:off x="6494334" y="1312155"/>
          <a:ext cx="2278188" cy="2095500"/>
        </p:xfrm>
        <a:graphic>
          <a:graphicData uri="http://schemas.openxmlformats.org/drawingml/2006/table">
            <a:tbl>
              <a:tblPr/>
              <a:tblGrid>
                <a:gridCol w="207108">
                  <a:extLst>
                    <a:ext uri="{9D8B030D-6E8A-4147-A177-3AD203B41FA5}">
                      <a16:colId xmlns:a16="http://schemas.microsoft.com/office/drawing/2014/main" val="223952788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25003854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216573626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118240093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275809988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99522566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3833026488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601319646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144064006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419129907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val="428747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168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53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87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898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3165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158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584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35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657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88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97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743</TotalTime>
  <Words>582</Words>
  <Application>Microsoft Office PowerPoint</Application>
  <PresentationFormat>宽屏</PresentationFormat>
  <Paragraphs>215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Laplacian pyramid blending</vt:lpstr>
      <vt:lpstr>http://sepwww.stanford.edu/data/media/public/sep/morgan/texturematch/paper_html/node3.html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SAMSUNG</cp:lastModifiedBy>
  <cp:revision>53</cp:revision>
  <dcterms:created xsi:type="dcterms:W3CDTF">2018-03-09T14:59:07Z</dcterms:created>
  <dcterms:modified xsi:type="dcterms:W3CDTF">2018-03-10T03:49:37Z</dcterms:modified>
</cp:coreProperties>
</file>